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Candara" panose="020E0502030303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29CE-0027-472F-833A-AD489DFD7727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1196-E8AF-429E-98FF-406598FBE6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2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81196-E8AF-429E-98FF-406598FBE66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4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724"/>
            <a:ext cx="18288000" cy="5630930"/>
          </a:xfrm>
          <a:custGeom>
            <a:avLst/>
            <a:gdLst/>
            <a:ahLst/>
            <a:cxnLst/>
            <a:rect l="l" t="t" r="r" b="b"/>
            <a:pathLst>
              <a:path w="18288000" h="5630930">
                <a:moveTo>
                  <a:pt x="0" y="0"/>
                </a:moveTo>
                <a:lnTo>
                  <a:pt x="18288000" y="0"/>
                </a:lnTo>
                <a:lnTo>
                  <a:pt x="18288000" y="5630930"/>
                </a:lnTo>
                <a:lnTo>
                  <a:pt x="0" y="5630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93" b="-10214"/>
            </a:stretch>
          </a:blipFill>
        </p:spPr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8F61496-D9A3-5428-6074-77FC4ABC9D39}"/>
              </a:ext>
            </a:extLst>
          </p:cNvPr>
          <p:cNvSpPr txBox="1">
            <a:spLocks/>
          </p:cNvSpPr>
          <p:nvPr/>
        </p:nvSpPr>
        <p:spPr>
          <a:xfrm>
            <a:off x="304800" y="6515100"/>
            <a:ext cx="178308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Title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AA5842ED-FFB7-7F33-7A69-8BCB8097DC32}"/>
              </a:ext>
            </a:extLst>
          </p:cNvPr>
          <p:cNvSpPr txBox="1">
            <a:spLocks/>
          </p:cNvSpPr>
          <p:nvPr/>
        </p:nvSpPr>
        <p:spPr>
          <a:xfrm>
            <a:off x="291353" y="7658100"/>
            <a:ext cx="17830800" cy="9053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Speaker’s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Name</a:t>
            </a:r>
          </a:p>
          <a:p>
            <a:pPr marL="0" indent="0" algn="ctr">
              <a:buNone/>
            </a:pP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Affiliation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76128"/>
            <a:chOff x="0" y="0"/>
            <a:chExt cx="4816593" cy="2044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412"/>
            </a:xfrm>
            <a:custGeom>
              <a:avLst/>
              <a:gdLst/>
              <a:ahLst/>
              <a:cxnLst/>
              <a:rect l="l" t="t" r="r" b="b"/>
              <a:pathLst>
                <a:path w="4816592" h="204412">
                  <a:moveTo>
                    <a:pt x="0" y="0"/>
                  </a:moveTo>
                  <a:lnTo>
                    <a:pt x="4816592" y="0"/>
                  </a:lnTo>
                  <a:lnTo>
                    <a:pt x="4816592" y="204412"/>
                  </a:lnTo>
                  <a:lnTo>
                    <a:pt x="0" y="204412"/>
                  </a:lnTo>
                  <a:close/>
                </a:path>
              </a:pathLst>
            </a:custGeom>
            <a:solidFill>
              <a:srgbClr val="618E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42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0838" y="30581"/>
            <a:ext cx="1223324" cy="960019"/>
          </a:xfrm>
          <a:custGeom>
            <a:avLst/>
            <a:gdLst/>
            <a:ahLst/>
            <a:cxnLst/>
            <a:rect l="l" t="t" r="r" b="b"/>
            <a:pathLst>
              <a:path w="1223324" h="960019">
                <a:moveTo>
                  <a:pt x="0" y="0"/>
                </a:moveTo>
                <a:lnTo>
                  <a:pt x="1223324" y="0"/>
                </a:lnTo>
                <a:lnTo>
                  <a:pt x="1223324" y="960019"/>
                </a:lnTo>
                <a:lnTo>
                  <a:pt x="0" y="960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42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Personalizzato</PresentationFormat>
  <Paragraphs>4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Calibri</vt:lpstr>
      <vt:lpstr>Candara</vt:lpstr>
      <vt:lpstr>Arial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GRICU slide template (1920 x 1080 px)</dc:title>
  <dc:creator>Lucia</dc:creator>
  <cp:lastModifiedBy>Lucia Melchiorre</cp:lastModifiedBy>
  <cp:revision>2</cp:revision>
  <dcterms:created xsi:type="dcterms:W3CDTF">2006-08-16T00:00:00Z</dcterms:created>
  <dcterms:modified xsi:type="dcterms:W3CDTF">2025-07-23T13:33:02Z</dcterms:modified>
  <dc:identifier>DAGt_fwFYH0</dc:identifier>
</cp:coreProperties>
</file>